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287" r:id="rId6"/>
    <p:sldId id="288" r:id="rId7"/>
    <p:sldId id="289" r:id="rId8"/>
    <p:sldId id="290" r:id="rId9"/>
    <p:sldId id="291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9" autoAdjust="0"/>
    <p:restoredTop sz="94619" autoAdjust="0"/>
  </p:normalViewPr>
  <p:slideViewPr>
    <p:cSldViewPr snapToGrid="0">
      <p:cViewPr varScale="1">
        <p:scale>
          <a:sx n="116" d="100"/>
          <a:sy n="116" d="100"/>
        </p:scale>
        <p:origin x="120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8" y="1475234"/>
            <a:ext cx="3635926" cy="2901694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Gravitational N-body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Simon walker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FC0C66A-5009-42F6-BCC5-AC1713BC3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03" y="1680158"/>
            <a:ext cx="6631022" cy="331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EFB6FCE-111F-47B7-BC0D-7529F1D7D16F}"/>
              </a:ext>
            </a:extLst>
          </p:cNvPr>
          <p:cNvSpPr txBox="1"/>
          <p:nvPr/>
        </p:nvSpPr>
        <p:spPr>
          <a:xfrm>
            <a:off x="173294" y="6016434"/>
            <a:ext cx="857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kern="0" dirty="0">
                <a:solidFill>
                  <a:prstClr val="black"/>
                </a:solidFill>
              </a:rPr>
              <a:t>https://en.wikipedia.org/wiki/N-body_simulation#/media/File:Galaxy_cluster_sim.png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FF00-25EF-4F45-8A5B-42F1B70AA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Inspiration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0EAC5F-B57B-4540-A29D-50B950BF0A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905" y="2330622"/>
            <a:ext cx="4517269" cy="26921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480BD4-5B4E-4086-9B2B-311A2F41C6D8}"/>
              </a:ext>
            </a:extLst>
          </p:cNvPr>
          <p:cNvSpPr txBox="1"/>
          <p:nvPr/>
        </p:nvSpPr>
        <p:spPr>
          <a:xfrm>
            <a:off x="330663" y="5431328"/>
            <a:ext cx="5085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https://www.youtube.com/watch?v=uDhDZi9Qxhk</a:t>
            </a:r>
          </a:p>
        </p:txBody>
      </p:sp>
      <p:pic>
        <p:nvPicPr>
          <p:cNvPr id="4098" name="Picture 2" descr="How Building a Black Hole for 'Interstellar' Led to an Amazing Scientific  Discovery | WIRED">
            <a:extLst>
              <a:ext uri="{FF2B5EF4-FFF2-40B4-BE49-F238E27FC236}">
                <a16:creationId xmlns:a16="http://schemas.microsoft.com/office/drawing/2014/main" id="{13E68247-C72C-4E56-B1B9-51C56C9B1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8929" y="2330622"/>
            <a:ext cx="4038166" cy="269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9F78EC-C79E-4712-B013-37BFC048E821}"/>
              </a:ext>
            </a:extLst>
          </p:cNvPr>
          <p:cNvSpPr txBox="1"/>
          <p:nvPr/>
        </p:nvSpPr>
        <p:spPr>
          <a:xfrm>
            <a:off x="7311880" y="5431328"/>
            <a:ext cx="4693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https://www.wired.com/2014/10/astrophysics-interstellar-black-hole/</a:t>
            </a:r>
          </a:p>
        </p:txBody>
      </p:sp>
    </p:spTree>
    <p:extLst>
      <p:ext uri="{BB962C8B-B14F-4D97-AF65-F5344CB8AC3E}">
        <p14:creationId xmlns:p14="http://schemas.microsoft.com/office/powerpoint/2010/main" val="180273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39770-4422-4EBA-BC7F-795012FE1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pic>
        <p:nvPicPr>
          <p:cNvPr id="7" name="FlungAway">
            <a:hlinkClick r:id="" action="ppaction://media"/>
            <a:extLst>
              <a:ext uri="{FF2B5EF4-FFF2-40B4-BE49-F238E27FC236}">
                <a16:creationId xmlns:a16="http://schemas.microsoft.com/office/drawing/2014/main" id="{4538AFAE-49D4-4463-8651-B35BF00823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91126" y="2116438"/>
            <a:ext cx="6686550" cy="3760788"/>
          </a:xfrm>
        </p:spPr>
      </p:pic>
    </p:spTree>
    <p:extLst>
      <p:ext uri="{BB962C8B-B14F-4D97-AF65-F5344CB8AC3E}">
        <p14:creationId xmlns:p14="http://schemas.microsoft.com/office/powerpoint/2010/main" val="332629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F8927-08FB-4795-A20F-9FC620BA5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385ABE1-675E-4BF2-9A8B-A82315DB4F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977" y="2108200"/>
            <a:ext cx="6552371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9F45EA-690C-4163-9678-F02B78E4E87E}"/>
              </a:ext>
            </a:extLst>
          </p:cNvPr>
          <p:cNvSpPr txBox="1"/>
          <p:nvPr/>
        </p:nvSpPr>
        <p:spPr>
          <a:xfrm>
            <a:off x="2849977" y="5870496"/>
            <a:ext cx="85747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kern="0" dirty="0">
                <a:solidFill>
                  <a:prstClr val="black"/>
                </a:solidFill>
              </a:rPr>
              <a:t>https://en.wikipedia.org/wiki/Octree#/media/File:Octree2.svg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6644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C40BF-1DB8-4EEB-A979-69DAF0141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pic>
        <p:nvPicPr>
          <p:cNvPr id="8" name="CSCProject">
            <a:hlinkClick r:id="" action="ppaction://media"/>
            <a:extLst>
              <a:ext uri="{FF2B5EF4-FFF2-40B4-BE49-F238E27FC236}">
                <a16:creationId xmlns:a16="http://schemas.microsoft.com/office/drawing/2014/main" id="{523623A2-5BCD-4C0E-8015-1DA2FE5605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2888" y="2108200"/>
            <a:ext cx="6686550" cy="3760788"/>
          </a:xfrm>
        </p:spPr>
      </p:pic>
    </p:spTree>
    <p:extLst>
      <p:ext uri="{BB962C8B-B14F-4D97-AF65-F5344CB8AC3E}">
        <p14:creationId xmlns:p14="http://schemas.microsoft.com/office/powerpoint/2010/main" val="104061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9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4AFF-C394-4775-AB9F-75E0B6906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FADA90C-38B2-4BFF-B98A-A98B3E9F2C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039" y="2071954"/>
            <a:ext cx="3760788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523005E-8EDC-413C-8228-938FCC1672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545" y="2071954"/>
            <a:ext cx="3760788" cy="3760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8D799C-21AD-4748-8AA8-5B925A9D7E97}"/>
              </a:ext>
            </a:extLst>
          </p:cNvPr>
          <p:cNvSpPr txBox="1"/>
          <p:nvPr/>
        </p:nvSpPr>
        <p:spPr>
          <a:xfrm>
            <a:off x="790546" y="5832742"/>
            <a:ext cx="4933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kern="0" dirty="0">
                <a:solidFill>
                  <a:prstClr val="black"/>
                </a:solidFill>
              </a:rPr>
              <a:t>https://en.wikipedia.org/wiki/Barnes%E2%80%93Hut_simulation#/media/File:Barnes_hut_tree.png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94AFCD-C204-4E2C-AECA-E9D566665FC9}"/>
              </a:ext>
            </a:extLst>
          </p:cNvPr>
          <p:cNvSpPr txBox="1"/>
          <p:nvPr/>
        </p:nvSpPr>
        <p:spPr>
          <a:xfrm>
            <a:off x="6633052" y="5832742"/>
            <a:ext cx="49337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kern="0" dirty="0">
                <a:solidFill>
                  <a:prstClr val="black"/>
                </a:solidFill>
              </a:rPr>
              <a:t>https://en.wikipedia.org/wiki/Barnes%E2%80%93Hut_simulation#/media/File:Barnes_hut_used_nodes.png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3015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85716-8266-4B46-AB61-87E7F3CA9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Discoveries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B7488C1-F642-48FB-90C6-CB2DF6D59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1491" y="2108200"/>
            <a:ext cx="9209344" cy="37607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4B3C08-62A8-40BF-A558-A9781FDDA71B}"/>
              </a:ext>
            </a:extLst>
          </p:cNvPr>
          <p:cNvSpPr txBox="1"/>
          <p:nvPr/>
        </p:nvSpPr>
        <p:spPr>
          <a:xfrm>
            <a:off x="1948137" y="5932051"/>
            <a:ext cx="86452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kern="0" dirty="0">
                <a:solidFill>
                  <a:prstClr val="black"/>
                </a:solidFill>
              </a:rPr>
              <a:t>http://www-inf.telecom-sudparis.eu/COURS/CSC5001/new_site/Supports/Projet/NBody/sujet.php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06703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75BD-2390-432E-BE74-379205219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16BCA-91F3-408A-80D2-EBB3D5075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2437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{83F4D398-3500-4DB6-B09A-D22E643FD92A}tf11429527_win32</Template>
  <TotalTime>983</TotalTime>
  <Words>163</Words>
  <Application>Microsoft Office PowerPoint</Application>
  <PresentationFormat>Widescreen</PresentationFormat>
  <Paragraphs>16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Bookman Old Style</vt:lpstr>
      <vt:lpstr>Calibri</vt:lpstr>
      <vt:lpstr>Franklin Gothic Book</vt:lpstr>
      <vt:lpstr>1_RetrospectVTI</vt:lpstr>
      <vt:lpstr>Gravitational N-body simulation</vt:lpstr>
      <vt:lpstr>Inspiration</vt:lpstr>
      <vt:lpstr>Problems</vt:lpstr>
      <vt:lpstr>Problems</vt:lpstr>
      <vt:lpstr>Testing</vt:lpstr>
      <vt:lpstr>Discoveries</vt:lpstr>
      <vt:lpstr>Discoveries</vt:lpstr>
      <vt:lpstr>                 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N-body simulation</dc:title>
  <dc:creator>Simon Walker</dc:creator>
  <cp:lastModifiedBy>Simon Walker</cp:lastModifiedBy>
  <cp:revision>15</cp:revision>
  <dcterms:created xsi:type="dcterms:W3CDTF">2020-12-01T07:29:55Z</dcterms:created>
  <dcterms:modified xsi:type="dcterms:W3CDTF">2020-12-01T23:53:15Z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